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9571D-5405-4EE0-AB1A-1CFC79D16429}" type="datetimeFigureOut">
              <a:rPr lang="es-ES" smtClean="0"/>
              <a:pPr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22B36-4A05-421B-AEED-B1590A8E6E0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00"/>
                </a:solidFill>
                <a:latin typeface="Bernard MT Condensed" pitchFamily="18" charset="0"/>
              </a:rPr>
              <a:t>Inteligencia emocional </a:t>
            </a:r>
            <a:endParaRPr lang="es-ES" dirty="0">
              <a:solidFill>
                <a:srgbClr val="FFFF00"/>
              </a:solidFill>
              <a:latin typeface="Bernard MT Condensed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C000"/>
                </a:solidFill>
              </a:rPr>
              <a:t>Valentina </a:t>
            </a:r>
            <a:r>
              <a:rPr lang="es-ES" dirty="0" err="1">
                <a:solidFill>
                  <a:srgbClr val="FFC000"/>
                </a:solidFill>
              </a:rPr>
              <a:t>V</a:t>
            </a:r>
            <a:r>
              <a:rPr lang="es-ES" dirty="0" err="1" smtClean="0">
                <a:solidFill>
                  <a:srgbClr val="FFC000"/>
                </a:solidFill>
              </a:rPr>
              <a:t>éliz</a:t>
            </a:r>
            <a:r>
              <a:rPr lang="es-ES" dirty="0" smtClean="0">
                <a:solidFill>
                  <a:srgbClr val="FFC000"/>
                </a:solidFill>
              </a:rPr>
              <a:t> </a:t>
            </a:r>
            <a:endParaRPr lang="es-E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Llamada ovalada"/>
          <p:cNvSpPr/>
          <p:nvPr/>
        </p:nvSpPr>
        <p:spPr>
          <a:xfrm rot="20153032">
            <a:off x="1295474" y="1093164"/>
            <a:ext cx="6761845" cy="2677303"/>
          </a:xfrm>
          <a:prstGeom prst="wedgeEllipseCallou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Bauhaus 93" pitchFamily="82" charset="0"/>
              </a:rPr>
              <a:t>¿Inteligencia Emocional?</a:t>
            </a:r>
            <a:endParaRPr lang="es-ES" sz="2800" b="1" dirty="0">
              <a:solidFill>
                <a:schemeClr val="tx1"/>
              </a:solidFill>
              <a:latin typeface="Bauhaus 93" pitchFamily="82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monografias.com/trabajos45/inteligencia-emocional/Image69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87208">
            <a:off x="880455" y="2656582"/>
            <a:ext cx="2016224" cy="2647256"/>
          </a:xfrm>
          <a:prstGeom prst="rect">
            <a:avLst/>
          </a:prstGeom>
          <a:noFill/>
        </p:spPr>
      </p:pic>
      <p:pic>
        <p:nvPicPr>
          <p:cNvPr id="5" name="Picture 6" descr="http://www.monografias.com/trabajos45/inteligencia-emocional/Image6919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1084510">
            <a:off x="6189341" y="3645725"/>
            <a:ext cx="1219200" cy="1800225"/>
          </a:xfrm>
          <a:prstGeom prst="rect">
            <a:avLst/>
          </a:prstGeom>
          <a:noFill/>
        </p:spPr>
      </p:pic>
      <p:pic>
        <p:nvPicPr>
          <p:cNvPr id="17410" name="Picture 2" descr="http://www.monografias.com/trabajos45/inteligencia-emocional/Image692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620688"/>
            <a:ext cx="2085975" cy="2066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rectangular redondeada"/>
          <p:cNvSpPr/>
          <p:nvPr/>
        </p:nvSpPr>
        <p:spPr>
          <a:xfrm>
            <a:off x="3275856" y="332656"/>
            <a:ext cx="4392488" cy="302433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dirty="0" smtClean="0">
                <a:latin typeface="Broadway" pitchFamily="82" charset="0"/>
              </a:rPr>
              <a:t>¿Qué es educación emocional?</a:t>
            </a:r>
            <a:endParaRPr lang="es-ES" sz="4800" dirty="0">
              <a:latin typeface="Broadway" pitchFamily="82" charset="0"/>
            </a:endParaRPr>
          </a:p>
        </p:txBody>
      </p:sp>
      <p:pic>
        <p:nvPicPr>
          <p:cNvPr id="18434" name="Picture 2" descr="http://www.monografias.com/trabajos45/inteligencia-emocional/Image692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221088"/>
            <a:ext cx="1295400" cy="1628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 rot="20588221">
            <a:off x="673201" y="827574"/>
            <a:ext cx="3744416" cy="25132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Los seres humanos tenemos la capacidad de poder expresar y presentar emociones y sentimientos</a:t>
            </a:r>
            <a:endParaRPr lang="es-ES" dirty="0"/>
          </a:p>
        </p:txBody>
      </p:sp>
      <p:sp>
        <p:nvSpPr>
          <p:cNvPr id="13" name="12 Rectángulo redondeado"/>
          <p:cNvSpPr/>
          <p:nvPr/>
        </p:nvSpPr>
        <p:spPr>
          <a:xfrm rot="1222480">
            <a:off x="5580112" y="548680"/>
            <a:ext cx="2376264" cy="381642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 somos capaces de reconocer  e identificar el como y el porqué de los significados que nos dan las distintas expresiones. </a:t>
            </a:r>
            <a:endParaRPr lang="es-ES" dirty="0"/>
          </a:p>
        </p:txBody>
      </p:sp>
      <p:sp>
        <p:nvSpPr>
          <p:cNvPr id="14" name="13 Triángulo isósceles"/>
          <p:cNvSpPr/>
          <p:nvPr/>
        </p:nvSpPr>
        <p:spPr>
          <a:xfrm>
            <a:off x="2051720" y="3789040"/>
            <a:ext cx="3024336" cy="2664296"/>
          </a:xfrm>
          <a:prstGeom prst="triangle">
            <a:avLst>
              <a:gd name="adj" fmla="val 5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Lo importante s poder educar nuestras emociones.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ev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692696" y="-1611560"/>
            <a:ext cx="14254490" cy="10369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41</Words>
  <Application>Microsoft Office PowerPoint</Application>
  <PresentationFormat>Presentación en pantalla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Inteligencia emocional </vt:lpstr>
      <vt:lpstr>Diapositiva 2</vt:lpstr>
      <vt:lpstr>Diapositiva 3</vt:lpstr>
      <vt:lpstr>Diapositiva 4</vt:lpstr>
      <vt:lpstr>Diapositiva 5</vt:lpstr>
      <vt:lpstr>Diapositiva 6</vt:lpstr>
    </vt:vector>
  </TitlesOfParts>
  <Company>Upacifico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Inteligencia emocional </dc:title>
  <dc:creator>PC</dc:creator>
  <cp:lastModifiedBy>bibliotecados</cp:lastModifiedBy>
  <cp:revision>6</cp:revision>
  <dcterms:created xsi:type="dcterms:W3CDTF">2012-11-22T20:43:51Z</dcterms:created>
  <dcterms:modified xsi:type="dcterms:W3CDTF">2012-11-29T13:12:50Z</dcterms:modified>
</cp:coreProperties>
</file>